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64F2C01-028B-46FA-8774-E0D6CFAA84D8}" type="datetimeFigureOut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E6DC2CE-9934-486A-A245-209F1968B6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Putting Your Best Foot Forward: How to Act Like a Pro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Center for Career Development</a:t>
            </a:r>
            <a:endParaRPr lang="en-US" dirty="0" smtClean="0"/>
          </a:p>
          <a:p>
            <a:r>
              <a:rPr lang="en-US" dirty="0" err="1" smtClean="0"/>
              <a:t>VanWagenen</a:t>
            </a:r>
            <a:r>
              <a:rPr lang="en-US" dirty="0" smtClean="0"/>
              <a:t> Library</a:t>
            </a:r>
            <a:endParaRPr lang="en-US" dirty="0"/>
          </a:p>
        </p:txBody>
      </p:sp>
      <p:pic>
        <p:nvPicPr>
          <p:cNvPr id="4100" name="Picture 4" descr="C:\Documents and Settings\wilcoxds\Local Settings\Temporary Internet Files\Content.IE5\H43TXHL6\MP90040296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0"/>
            <a:ext cx="4191000" cy="27940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6"/>
    </mc:Choice>
    <mc:Fallback xmlns="">
      <p:transition spd="slow" advTm="1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Good Example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Dear Mr. Jones,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I am seeking a 15-week internship in the Networking Administration field for the Spring semester. My coursework for a Bachelor of Technology degree will be completed by December 2017. I have attached my cover letter and resume for your review.</a:t>
            </a:r>
          </a:p>
          <a:p>
            <a:pPr>
              <a:buNone/>
            </a:pPr>
            <a:r>
              <a:rPr lang="en-US" dirty="0" smtClean="0"/>
              <a:t>   </a:t>
            </a:r>
          </a:p>
          <a:p>
            <a:pPr>
              <a:buNone/>
            </a:pPr>
            <a:r>
              <a:rPr lang="en-US" dirty="0" smtClean="0"/>
              <a:t>   Thank you for your consideration.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Sincerely,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Jane Doe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6"/>
    </mc:Choice>
    <mc:Fallback xmlns="">
      <p:transition spd="slow" advTm="6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Communication &amp; Writing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181599"/>
          </a:xfrm>
        </p:spPr>
        <p:txBody>
          <a:bodyPr>
            <a:normAutofit/>
          </a:bodyPr>
          <a:lstStyle/>
          <a:p>
            <a:r>
              <a:rPr lang="en-US" dirty="0" smtClean="0"/>
              <a:t>Communication should be a two-way flow of dialogue</a:t>
            </a:r>
          </a:p>
          <a:p>
            <a:r>
              <a:rPr lang="en-US" dirty="0" smtClean="0"/>
              <a:t>Body Language is key</a:t>
            </a:r>
          </a:p>
          <a:p>
            <a:pPr lvl="1"/>
            <a:r>
              <a:rPr lang="en-US" dirty="0" smtClean="0"/>
              <a:t>Mirror the other persons body language</a:t>
            </a:r>
          </a:p>
          <a:p>
            <a:pPr lvl="1"/>
            <a:r>
              <a:rPr lang="en-US" dirty="0" smtClean="0"/>
              <a:t>Exhibit good listening skills</a:t>
            </a:r>
          </a:p>
          <a:p>
            <a:pPr lvl="1"/>
            <a:r>
              <a:rPr lang="en-US" dirty="0" smtClean="0"/>
              <a:t>Arms at your sides (not crossed), head slightly tilted and nod occasionally</a:t>
            </a:r>
          </a:p>
          <a:p>
            <a:pPr lvl="1"/>
            <a:r>
              <a:rPr lang="en-US" dirty="0" smtClean="0"/>
              <a:t>Lean  slightly forward</a:t>
            </a:r>
          </a:p>
          <a:p>
            <a:pPr lvl="1"/>
            <a:r>
              <a:rPr lang="en-US" dirty="0" smtClean="0"/>
              <a:t>When conversing stand two-to three feet away</a:t>
            </a:r>
          </a:p>
          <a:p>
            <a:r>
              <a:rPr lang="en-US" dirty="0" smtClean="0"/>
              <a:t>Using the person’s name – makes a lasting impression, makes people feel important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30"/>
    </mc:Choice>
    <mc:Fallback xmlns="">
      <p:transition spd="slow" advTm="9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Emotional Intelligence</a:t>
            </a:r>
          </a:p>
          <a:p>
            <a:pPr lvl="1"/>
            <a:r>
              <a:rPr lang="en-US" dirty="0" smtClean="0"/>
              <a:t>Sensitivity, Confidence, Cooperation, Respectfulness</a:t>
            </a:r>
          </a:p>
          <a:p>
            <a:r>
              <a:rPr lang="en-US" dirty="0" smtClean="0"/>
              <a:t>Understanding that what you say and </a:t>
            </a:r>
            <a:r>
              <a:rPr lang="en-US" smtClean="0"/>
              <a:t>do affects </a:t>
            </a:r>
            <a:r>
              <a:rPr lang="en-US" dirty="0" smtClean="0"/>
              <a:t>the entire workforce</a:t>
            </a:r>
          </a:p>
          <a:p>
            <a:r>
              <a:rPr lang="en-US" dirty="0" smtClean="0"/>
              <a:t>Ability to ask the right questions</a:t>
            </a:r>
          </a:p>
          <a:p>
            <a:r>
              <a:rPr lang="en-US" dirty="0" smtClean="0"/>
              <a:t>Generosity to others in your work team, shows a caring and ability to see the big picture of the job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70"/>
    </mc:Choice>
    <mc:Fallback xmlns="">
      <p:transition spd="slow" advTm="5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wilcoxds\Local Settings\Temporary Internet Files\Content.IE5\SAXONT2R\MP900430933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-40000"/>
          </a:blip>
          <a:srcRect/>
          <a:stretch>
            <a:fillRect/>
          </a:stretch>
        </p:blipFill>
        <p:spPr bwMode="auto">
          <a:xfrm>
            <a:off x="5717678" y="4572000"/>
            <a:ext cx="3426322" cy="228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the Policies and Procedures of the following items</a:t>
            </a:r>
          </a:p>
          <a:p>
            <a:pPr lvl="1"/>
            <a:r>
              <a:rPr lang="en-US" dirty="0" smtClean="0"/>
              <a:t>Cell phone use and personal calls</a:t>
            </a:r>
          </a:p>
          <a:p>
            <a:pPr lvl="1"/>
            <a:r>
              <a:rPr lang="en-US" dirty="0" smtClean="0"/>
              <a:t>Appropriate dress – </a:t>
            </a:r>
          </a:p>
          <a:p>
            <a:pPr lvl="2"/>
            <a:r>
              <a:rPr lang="en-US" dirty="0" smtClean="0"/>
              <a:t>Do they have casual Fridays</a:t>
            </a:r>
          </a:p>
          <a:p>
            <a:pPr lvl="2"/>
            <a:r>
              <a:rPr lang="en-US" dirty="0" smtClean="0"/>
              <a:t>Business Casual, Suits, Ties, Laced Shoes, Pantyhose</a:t>
            </a:r>
          </a:p>
          <a:p>
            <a:pPr lvl="1"/>
            <a:r>
              <a:rPr lang="en-US" dirty="0" smtClean="0"/>
              <a:t>Smoking</a:t>
            </a:r>
          </a:p>
          <a:p>
            <a:pPr lvl="1"/>
            <a:r>
              <a:rPr lang="en-US" dirty="0" smtClean="0"/>
              <a:t>Breaks</a:t>
            </a:r>
          </a:p>
          <a:p>
            <a:pPr lvl="1"/>
            <a:r>
              <a:rPr lang="en-US" dirty="0" smtClean="0"/>
              <a:t>Eating at your desk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8"/>
    </mc:Choice>
    <mc:Fallback xmlns="">
      <p:transition spd="slow" advTm="6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wilcoxds\Local Settings\Temporary Internet Files\Content.IE5\SAXONT2R\MP900442479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-47000"/>
          </a:blip>
          <a:srcRect/>
          <a:stretch>
            <a:fillRect/>
          </a:stretch>
        </p:blipFill>
        <p:spPr bwMode="auto">
          <a:xfrm>
            <a:off x="0" y="0"/>
            <a:ext cx="1905000" cy="2857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Networking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8229600" cy="4526280"/>
          </a:xfrm>
        </p:spPr>
        <p:txBody>
          <a:bodyPr/>
          <a:lstStyle/>
          <a:p>
            <a:r>
              <a:rPr lang="en-US" dirty="0" smtClean="0"/>
              <a:t>Understand that contacts can lead to future employment, promotions and opportunities</a:t>
            </a:r>
          </a:p>
          <a:p>
            <a:r>
              <a:rPr lang="en-US" dirty="0" smtClean="0"/>
              <a:t>Join Professional Organizations</a:t>
            </a:r>
          </a:p>
          <a:p>
            <a:r>
              <a:rPr lang="en-US" dirty="0" smtClean="0"/>
              <a:t>Be Prepared! Always exchange business cards with new contacts</a:t>
            </a:r>
          </a:p>
          <a:p>
            <a:pPr lvl="1"/>
            <a:r>
              <a:rPr lang="en-US" dirty="0" smtClean="0"/>
              <a:t>Organize the cards with special info about the person on the back for reference later</a:t>
            </a:r>
          </a:p>
          <a:p>
            <a:r>
              <a:rPr lang="en-US" dirty="0" smtClean="0"/>
              <a:t>Always seek networking opportunities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38"/>
    </mc:Choice>
    <mc:Fallback xmlns="">
      <p:transition spd="slow" advTm="8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wilcoxds\Local Settings\Temporary Internet Files\Content.IE5\W10A3AW4\MP900406569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18000" contrast="-52000"/>
          </a:blip>
          <a:srcRect/>
          <a:stretch>
            <a:fillRect/>
          </a:stretch>
        </p:blipFill>
        <p:spPr bwMode="auto">
          <a:xfrm>
            <a:off x="838200" y="1447800"/>
            <a:ext cx="7696200" cy="52425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Prep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“Work the Room”</a:t>
            </a:r>
          </a:p>
          <a:p>
            <a:pPr lvl="1"/>
            <a:r>
              <a:rPr lang="en-US" b="1" dirty="0" smtClean="0"/>
              <a:t>Use name tags</a:t>
            </a:r>
          </a:p>
          <a:p>
            <a:pPr lvl="1"/>
            <a:r>
              <a:rPr lang="en-US" b="1" dirty="0" smtClean="0"/>
              <a:t>Always keep your right hand free</a:t>
            </a:r>
          </a:p>
          <a:p>
            <a:pPr lvl="1"/>
            <a:r>
              <a:rPr lang="en-US" b="1" dirty="0" smtClean="0"/>
              <a:t>When meeting someone, give a good handshake and look them in the eye</a:t>
            </a:r>
          </a:p>
          <a:p>
            <a:pPr lvl="1"/>
            <a:r>
              <a:rPr lang="en-US" b="1" dirty="0" smtClean="0"/>
              <a:t>Meet as many people as possible</a:t>
            </a:r>
          </a:p>
          <a:p>
            <a:r>
              <a:rPr lang="en-US" b="1" dirty="0" smtClean="0"/>
              <a:t>The goal is to “Meet and Greet” as many as possible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5"/>
    </mc:Choice>
    <mc:Fallback xmlns="">
      <p:transition spd="slow" advTm="2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Prep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dirty="0" smtClean="0"/>
              <a:t>Initiating the Conversation</a:t>
            </a:r>
          </a:p>
          <a:p>
            <a:pPr lvl="1"/>
            <a:r>
              <a:rPr lang="en-US" dirty="0" smtClean="0"/>
              <a:t>Listen carefully to what the person is saying</a:t>
            </a:r>
          </a:p>
          <a:p>
            <a:pPr lvl="2"/>
            <a:r>
              <a:rPr lang="en-US" dirty="0" smtClean="0"/>
              <a:t>“Where do you work?”</a:t>
            </a:r>
          </a:p>
          <a:p>
            <a:pPr lvl="2"/>
            <a:r>
              <a:rPr lang="en-US" dirty="0" smtClean="0"/>
              <a:t>“What do you do?”</a:t>
            </a:r>
          </a:p>
          <a:p>
            <a:pPr lvl="2"/>
            <a:r>
              <a:rPr lang="en-US" dirty="0" smtClean="0"/>
              <a:t>“Where did you go to college?”</a:t>
            </a:r>
          </a:p>
          <a:p>
            <a:pPr lvl="2"/>
            <a:r>
              <a:rPr lang="en-US" dirty="0" smtClean="0"/>
              <a:t>“What was your major?”</a:t>
            </a:r>
          </a:p>
          <a:p>
            <a:r>
              <a:rPr lang="en-US" dirty="0" smtClean="0"/>
              <a:t>Group/Dinner Conversation</a:t>
            </a:r>
          </a:p>
          <a:p>
            <a:pPr lvl="1"/>
            <a:r>
              <a:rPr lang="en-US" dirty="0" smtClean="0"/>
              <a:t>Allow everyone the opportunity to speak</a:t>
            </a:r>
          </a:p>
          <a:p>
            <a:pPr lvl="1"/>
            <a:r>
              <a:rPr lang="en-US" dirty="0" smtClean="0"/>
              <a:t>Don’t dominate the conversation</a:t>
            </a:r>
          </a:p>
          <a:p>
            <a:pPr lvl="1"/>
            <a:r>
              <a:rPr lang="en-US" dirty="0" smtClean="0"/>
              <a:t>Don’t have side conversations</a:t>
            </a:r>
          </a:p>
          <a:p>
            <a:pPr lvl="1"/>
            <a:r>
              <a:rPr lang="en-US" dirty="0" smtClean="0"/>
              <a:t>Turn off cell phones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2"/>
    </mc:Choice>
    <mc:Fallback xmlns="">
      <p:transition spd="slow" advTm="4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83163"/>
          </a:xfrm>
        </p:spPr>
        <p:txBody>
          <a:bodyPr/>
          <a:lstStyle/>
          <a:p>
            <a:r>
              <a:rPr lang="en-US" dirty="0" smtClean="0"/>
              <a:t>After a networking event, email or call new contact to initiate future contact. When?</a:t>
            </a:r>
          </a:p>
          <a:p>
            <a:r>
              <a:rPr lang="en-US" dirty="0" smtClean="0"/>
              <a:t>Keep a list of people that you meet, including location and area of expertise</a:t>
            </a:r>
          </a:p>
          <a:p>
            <a:r>
              <a:rPr lang="en-US" dirty="0" smtClean="0"/>
              <a:t>Keep a “working list” of individuals you promised to contact and share information with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				Questions</a:t>
            </a:r>
            <a:r>
              <a:rPr lang="en-US" dirty="0" smtClean="0"/>
              <a:t>??? </a:t>
            </a:r>
            <a:r>
              <a:rPr lang="en-US" smtClean="0"/>
              <a:t>Contact us!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38"/>
    </mc:Choice>
    <mc:Fallback xmlns="">
      <p:transition spd="slow" advTm="77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wilcoxds\Local Settings\Temporary Internet Files\Content.IE5\7F53IS94\MP900443226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3000"/>
          </a:blip>
          <a:srcRect r="38692"/>
          <a:stretch>
            <a:fillRect/>
          </a:stretch>
        </p:blipFill>
        <p:spPr bwMode="auto">
          <a:xfrm>
            <a:off x="4267200" y="1752600"/>
            <a:ext cx="4422501" cy="4800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Professionalism?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458200" cy="452628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Image</a:t>
            </a:r>
          </a:p>
          <a:p>
            <a:r>
              <a:rPr lang="en-US" sz="4000" dirty="0" smtClean="0"/>
              <a:t>Behavior</a:t>
            </a:r>
          </a:p>
          <a:p>
            <a:r>
              <a:rPr lang="en-US" sz="4000" dirty="0" smtClean="0"/>
              <a:t>Attitude</a:t>
            </a:r>
          </a:p>
          <a:p>
            <a:r>
              <a:rPr lang="en-US" sz="4000" dirty="0" smtClean="0"/>
              <a:t>Soft Skills</a:t>
            </a:r>
          </a:p>
          <a:p>
            <a:r>
              <a:rPr lang="en-US" sz="4000" dirty="0" smtClean="0"/>
              <a:t>Communication and Writing Skills</a:t>
            </a:r>
          </a:p>
          <a:p>
            <a:r>
              <a:rPr lang="en-US" sz="4000" dirty="0" smtClean="0"/>
              <a:t>Social Skills</a:t>
            </a:r>
            <a:endParaRPr lang="en-US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5"/>
    </mc:Choice>
    <mc:Fallback xmlns="">
      <p:transition spd="slow" advTm="36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:\Documents and Settings\wilcoxds\Local Settings\Temporary Internet Files\Content.IE5\H43TXHL6\MP900443224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12000" contrast="-48000"/>
          </a:blip>
          <a:srcRect/>
          <a:stretch>
            <a:fillRect/>
          </a:stretch>
        </p:blipFill>
        <p:spPr bwMode="auto">
          <a:xfrm>
            <a:off x="916046" y="1476375"/>
            <a:ext cx="7694554" cy="51206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Impressions Count!</a:t>
            </a:r>
          </a:p>
          <a:p>
            <a:r>
              <a:rPr lang="en-US" dirty="0" smtClean="0"/>
              <a:t>Dress Industry Appropriate</a:t>
            </a:r>
          </a:p>
          <a:p>
            <a:r>
              <a:rPr lang="en-US" dirty="0" smtClean="0"/>
              <a:t>Wear clothes that fit well and are comfortable</a:t>
            </a:r>
          </a:p>
          <a:p>
            <a:r>
              <a:rPr lang="en-US" dirty="0" smtClean="0"/>
              <a:t>Spot check for stains and wrinkles</a:t>
            </a:r>
          </a:p>
          <a:p>
            <a:r>
              <a:rPr lang="en-US" dirty="0" smtClean="0"/>
              <a:t>Have an emergency kit (wrinkle release spray, lint brush, shoe polish, pantyhose, an extra shirt)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5"/>
    </mc:Choice>
    <mc:Fallback xmlns="">
      <p:transition spd="slow" advTm="58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686800" cy="4526280"/>
          </a:xfrm>
        </p:spPr>
        <p:txBody>
          <a:bodyPr/>
          <a:lstStyle/>
          <a:p>
            <a:r>
              <a:rPr lang="en-US" dirty="0" smtClean="0"/>
              <a:t>Body Language – 80-90% of communication is done through body language</a:t>
            </a:r>
          </a:p>
          <a:p>
            <a:r>
              <a:rPr lang="en-US" dirty="0" smtClean="0"/>
              <a:t>If the spoken word and body language don’t correspond, people tend to believe the body language</a:t>
            </a:r>
          </a:p>
          <a:p>
            <a:r>
              <a:rPr lang="en-US" dirty="0" smtClean="0"/>
              <a:t>Be conscious of your body language and the person you are talking with</a:t>
            </a:r>
          </a:p>
          <a:p>
            <a:r>
              <a:rPr lang="en-US" dirty="0" smtClean="0"/>
              <a:t>Posture and how you sit convey how you feel, level of confidence and attitude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7"/>
    </mc:Choice>
    <mc:Fallback xmlns="">
      <p:transition spd="slow" advTm="3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686800" cy="45262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need to have integrity</a:t>
            </a:r>
          </a:p>
          <a:p>
            <a:r>
              <a:rPr lang="en-US" dirty="0" smtClean="0"/>
              <a:t>Be punctual and observant</a:t>
            </a:r>
          </a:p>
          <a:p>
            <a:r>
              <a:rPr lang="en-US" dirty="0" smtClean="0"/>
              <a:t>Being positive</a:t>
            </a:r>
          </a:p>
          <a:p>
            <a:r>
              <a:rPr lang="en-US" dirty="0" smtClean="0"/>
              <a:t>Be responsible – do what needs to be done</a:t>
            </a:r>
          </a:p>
          <a:p>
            <a:r>
              <a:rPr lang="en-US" dirty="0" smtClean="0"/>
              <a:t>Eye contact is critical </a:t>
            </a:r>
          </a:p>
          <a:p>
            <a:pPr lvl="1"/>
            <a:r>
              <a:rPr lang="en-US" dirty="0" smtClean="0"/>
              <a:t>Maintain eye contact for 60-70% of the conversation</a:t>
            </a:r>
          </a:p>
          <a:p>
            <a:pPr lvl="1"/>
            <a:r>
              <a:rPr lang="en-US" dirty="0" smtClean="0"/>
              <a:t>Gaze for 7-10 seconds, then look away, staring to long can make others uncomfortable</a:t>
            </a:r>
          </a:p>
          <a:p>
            <a:pPr lvl="1"/>
            <a:r>
              <a:rPr lang="en-US" dirty="0" smtClean="0"/>
              <a:t>Good eye contact shows you are trustworthy, sincere, caring and listening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06"/>
    </mc:Choice>
    <mc:Fallback xmlns="">
      <p:transition spd="slow" advTm="6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45920"/>
            <a:ext cx="4343400" cy="4526280"/>
          </a:xfrm>
        </p:spPr>
        <p:txBody>
          <a:bodyPr/>
          <a:lstStyle/>
          <a:p>
            <a:r>
              <a:rPr lang="en-US" dirty="0" smtClean="0"/>
              <a:t>Personal Values</a:t>
            </a:r>
          </a:p>
          <a:p>
            <a:r>
              <a:rPr lang="en-US" dirty="0" smtClean="0"/>
              <a:t>Work Ethic</a:t>
            </a:r>
          </a:p>
          <a:p>
            <a:r>
              <a:rPr lang="en-US" dirty="0" smtClean="0"/>
              <a:t>Time Management – show up on time</a:t>
            </a:r>
          </a:p>
          <a:p>
            <a:r>
              <a:rPr lang="en-US" dirty="0" smtClean="0"/>
              <a:t>Organizational Skills</a:t>
            </a:r>
          </a:p>
          <a:p>
            <a:r>
              <a:rPr lang="en-US" dirty="0" smtClean="0"/>
              <a:t>Problem-Solving Skills</a:t>
            </a:r>
          </a:p>
          <a:p>
            <a:r>
              <a:rPr lang="en-US" dirty="0" smtClean="0"/>
              <a:t>Willingness to Learn</a:t>
            </a:r>
          </a:p>
          <a:p>
            <a:r>
              <a:rPr lang="en-US" dirty="0" smtClean="0"/>
              <a:t>Flexible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267200" cy="4526280"/>
          </a:xfrm>
        </p:spPr>
        <p:txBody>
          <a:bodyPr/>
          <a:lstStyle/>
          <a:p>
            <a:r>
              <a:rPr lang="en-US" dirty="0" smtClean="0"/>
              <a:t>Interpersonal Skills</a:t>
            </a:r>
          </a:p>
          <a:p>
            <a:r>
              <a:rPr lang="en-US" dirty="0" smtClean="0"/>
              <a:t>Team Player</a:t>
            </a:r>
          </a:p>
          <a:p>
            <a:r>
              <a:rPr lang="en-US" dirty="0" smtClean="0"/>
              <a:t>Good Communications &amp; Listening Skills</a:t>
            </a:r>
          </a:p>
          <a:p>
            <a:r>
              <a:rPr lang="en-US" dirty="0" smtClean="0"/>
              <a:t>Courtesy – Treat others with Respect</a:t>
            </a:r>
          </a:p>
          <a:p>
            <a:r>
              <a:rPr lang="en-US" dirty="0" smtClean="0"/>
              <a:t>Conflict Resolution Skills</a:t>
            </a:r>
          </a:p>
          <a:p>
            <a:r>
              <a:rPr lang="en-US" dirty="0" smtClean="0"/>
              <a:t>Motivation/Initiative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47"/>
    </mc:Choice>
    <mc:Fallback xmlns="">
      <p:transition spd="slow" advTm="180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wilcoxds\Local Settings\Temporary Internet Files\Content.IE5\771X4KCX\MP900422385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2000" contrast="-39000"/>
          </a:blip>
          <a:srcRect/>
          <a:stretch>
            <a:fillRect/>
          </a:stretch>
        </p:blipFill>
        <p:spPr bwMode="auto">
          <a:xfrm>
            <a:off x="3655455" y="3200400"/>
            <a:ext cx="5488545" cy="36576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Skills vs. Hard Skills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 Skills are harder to measure and harder to teach</a:t>
            </a:r>
          </a:p>
          <a:p>
            <a:pPr lvl="1"/>
            <a:r>
              <a:rPr lang="en-US" dirty="0" smtClean="0"/>
              <a:t>Employers often look for candidates who already have soft skills</a:t>
            </a:r>
          </a:p>
          <a:p>
            <a:r>
              <a:rPr lang="en-US" dirty="0" smtClean="0"/>
              <a:t>Hard Skills </a:t>
            </a:r>
          </a:p>
          <a:p>
            <a:pPr lvl="1"/>
            <a:r>
              <a:rPr lang="en-US" dirty="0" smtClean="0"/>
              <a:t>Measurable qualities – academics and technical requirements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9"/>
    </mc:Choice>
    <mc:Fallback xmlns="">
      <p:transition spd="slow" advTm="3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wilcoxds\Local Settings\Temporary Internet Files\Content.IE5\BXDZ5YTS\MP900446464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33000" contrast="-31000"/>
          </a:blip>
          <a:srcRect/>
          <a:stretch>
            <a:fillRect/>
          </a:stretch>
        </p:blipFill>
        <p:spPr bwMode="auto">
          <a:xfrm>
            <a:off x="3929477" y="1447800"/>
            <a:ext cx="4985923" cy="4038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 &amp; Writing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Proofread all written material before sending it</a:t>
            </a:r>
          </a:p>
          <a:p>
            <a:r>
              <a:rPr lang="en-US" dirty="0" smtClean="0"/>
              <a:t>Emails</a:t>
            </a:r>
          </a:p>
          <a:p>
            <a:pPr lvl="1"/>
            <a:r>
              <a:rPr lang="en-US" dirty="0" smtClean="0"/>
              <a:t>Use proper grammar</a:t>
            </a:r>
          </a:p>
          <a:p>
            <a:pPr lvl="1"/>
            <a:r>
              <a:rPr lang="en-US" dirty="0" smtClean="0"/>
              <a:t>Make sure the correct message is being conveyed – re-read before hitting “Send”</a:t>
            </a:r>
          </a:p>
          <a:p>
            <a:pPr lvl="1"/>
            <a:r>
              <a:rPr lang="en-US" dirty="0" smtClean="0"/>
              <a:t>Find out the company’s policy on personal emails and instant messaging (tracking systems may be in place)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46"/>
    </mc:Choice>
    <mc:Fallback xmlns="">
      <p:transition spd="slow" advTm="6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Bad Example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 gotta do a intermship in the spring fir IT here’s is my cover letter and resume you can call my cell at 2555624</a:t>
            </a:r>
          </a:p>
          <a:p>
            <a:pPr>
              <a:buNone/>
            </a:pPr>
            <a:r>
              <a:rPr lang="en-US" dirty="0" smtClean="0"/>
              <a:t>thanx</a:t>
            </a:r>
          </a:p>
          <a:p>
            <a:pPr>
              <a:buNone/>
            </a:pPr>
            <a:r>
              <a:rPr lang="en-US" dirty="0" smtClean="0"/>
              <a:t>Jane Doe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2"/>
    </mc:Choice>
    <mc:Fallback xmlns="">
      <p:transition spd="slow" advTm="2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413</TotalTime>
  <Words>780</Words>
  <Application>Microsoft Office PowerPoint</Application>
  <PresentationFormat>On-screen Show (4:3)</PresentationFormat>
  <Paragraphs>128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Rockwell</vt:lpstr>
      <vt:lpstr>Wingdings 2</vt:lpstr>
      <vt:lpstr>Foundry</vt:lpstr>
      <vt:lpstr>Putting Your Best Foot Forward: How to Act Like a Pro</vt:lpstr>
      <vt:lpstr>What is Professionalism?</vt:lpstr>
      <vt:lpstr>Image</vt:lpstr>
      <vt:lpstr>Behavior</vt:lpstr>
      <vt:lpstr>Attitude</vt:lpstr>
      <vt:lpstr>Soft Skills</vt:lpstr>
      <vt:lpstr>Soft Skills vs. Hard Skills</vt:lpstr>
      <vt:lpstr>Communication &amp; Writing Skills</vt:lpstr>
      <vt:lpstr>Examples </vt:lpstr>
      <vt:lpstr>Examples</vt:lpstr>
      <vt:lpstr>Communication &amp; Writing Skills</vt:lpstr>
      <vt:lpstr>Social Skills</vt:lpstr>
      <vt:lpstr>Office Etiquette</vt:lpstr>
      <vt:lpstr>Networking Tips</vt:lpstr>
      <vt:lpstr>Career Prep Event</vt:lpstr>
      <vt:lpstr>Career Prep Event</vt:lpstr>
      <vt:lpstr>Follow Up</vt:lpstr>
    </vt:vector>
  </TitlesOfParts>
  <Company>SUNY Cobleskill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Putting Your Best Foot Forward: How to Act Like a Pro</dc:title>
  <dc:creator>SUNY Cobleskill</dc:creator>
  <cp:lastModifiedBy>Pleban, Ronald E</cp:lastModifiedBy>
  <cp:revision>46</cp:revision>
  <dcterms:created xsi:type="dcterms:W3CDTF">2012-02-02T20:09:19Z</dcterms:created>
  <dcterms:modified xsi:type="dcterms:W3CDTF">2019-01-24T15:27:22Z</dcterms:modified>
</cp:coreProperties>
</file>