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5"/>
  </p:notesMasterIdLst>
  <p:sldIdLst>
    <p:sldId id="258" r:id="rId3"/>
    <p:sldId id="27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9FF"/>
    <a:srgbClr val="67CEFF"/>
    <a:srgbClr val="616261"/>
    <a:srgbClr val="848687"/>
    <a:srgbClr val="2F1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71" autoAdjust="0"/>
    <p:restoredTop sz="69106"/>
  </p:normalViewPr>
  <p:slideViewPr>
    <p:cSldViewPr snapToGrid="0">
      <p:cViewPr varScale="1">
        <p:scale>
          <a:sx n="75" d="100"/>
          <a:sy n="75" d="100"/>
        </p:scale>
        <p:origin x="17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FE093-0FEE-874B-B80F-FFDC1F46275F}" type="datetimeFigureOut">
              <a:rPr lang="en-US" smtClean="0"/>
              <a:t>9/26/19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33654-23FD-D648-A557-40A9EF3C3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28988" y="461963"/>
            <a:ext cx="292100" cy="1635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5008" y="763930"/>
            <a:ext cx="5560060" cy="814059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42C82-541F-4B91-ADEA-0C3BA93EB60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094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3654-23FD-D648-A557-40A9EF3C3A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7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8581"/>
            <a:ext cx="9144000" cy="1886436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6106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1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95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53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84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74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8581"/>
            <a:ext cx="9144000" cy="1886436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6106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8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22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71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2203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3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652" y="5945804"/>
            <a:ext cx="7735079" cy="343030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7275"/>
            <a:ext cx="10515600" cy="4238624"/>
          </a:xfrm>
        </p:spPr>
        <p:txBody>
          <a:bodyPr>
            <a:normAutofit/>
          </a:bodyPr>
          <a:lstStyle>
            <a:lvl1pPr marL="0" indent="0">
              <a:lnSpc>
                <a:spcPct val="200000"/>
              </a:lnSpc>
              <a:buNone/>
              <a:defRPr sz="2000" b="0"/>
            </a:lvl1pPr>
            <a:lvl2pPr marL="457200" indent="0">
              <a:buNone/>
              <a:defRPr sz="2000" b="0"/>
            </a:lvl2pPr>
            <a:lvl3pPr marL="914400" indent="0">
              <a:buNone/>
              <a:defRPr sz="2000" b="0"/>
            </a:lvl3pPr>
            <a:lvl4pPr marL="1371600" indent="0">
              <a:buNone/>
              <a:defRPr sz="2000" b="0"/>
            </a:lvl4pPr>
            <a:lvl5pPr marL="1828800" indent="0">
              <a:buNone/>
              <a:defRPr sz="20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72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8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22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622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01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276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688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361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006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999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733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5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2203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4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953"/>
            <a:ext cx="10515600" cy="804247"/>
          </a:xfrm>
        </p:spPr>
        <p:txBody>
          <a:bodyPr>
            <a:noAutofit/>
          </a:bodyPr>
          <a:lstStyle>
            <a:lvl1pPr>
              <a:defRPr lang="en-US" sz="2000" b="1" i="0" smtClean="0">
                <a:effectLst/>
                <a:latin typeface="+mn-lt"/>
                <a:ea typeface="Segoe UI Emoj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575"/>
            <a:ext cx="10515600" cy="4124324"/>
          </a:xfrm>
        </p:spPr>
        <p:txBody>
          <a:bodyPr>
            <a:normAutofit/>
          </a:bodyPr>
          <a:lstStyle>
            <a:lvl1pPr marL="0" indent="0">
              <a:lnSpc>
                <a:spcPct val="200000"/>
              </a:lnSpc>
              <a:buNone/>
              <a:defRPr sz="2000" b="0"/>
            </a:lvl1pPr>
            <a:lvl2pPr marL="457200" indent="0">
              <a:buNone/>
              <a:defRPr sz="2000" b="0"/>
            </a:lvl2pPr>
            <a:lvl3pPr marL="914400" indent="0">
              <a:buNone/>
              <a:defRPr sz="2000" b="0"/>
            </a:lvl3pPr>
            <a:lvl4pPr marL="1371600" indent="0">
              <a:buNone/>
              <a:defRPr sz="2000" b="0"/>
            </a:lvl4pPr>
            <a:lvl5pPr marL="1828800" indent="0">
              <a:buNone/>
              <a:defRPr sz="20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343150" y="5781675"/>
            <a:ext cx="7505700" cy="495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79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953"/>
            <a:ext cx="10515600" cy="804247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575"/>
            <a:ext cx="10515600" cy="4124324"/>
          </a:xfrm>
        </p:spPr>
        <p:txBody>
          <a:bodyPr>
            <a:normAutofit/>
          </a:bodyPr>
          <a:lstStyle>
            <a:lvl1pPr marL="0" indent="0">
              <a:lnSpc>
                <a:spcPct val="200000"/>
              </a:lnSpc>
              <a:buNone/>
              <a:defRPr sz="2000" b="0"/>
            </a:lvl1pPr>
            <a:lvl2pPr marL="457200" indent="0">
              <a:buNone/>
              <a:defRPr sz="2000" b="0"/>
            </a:lvl2pPr>
            <a:lvl3pPr marL="914400" indent="0">
              <a:buNone/>
              <a:defRPr sz="2000" b="0"/>
            </a:lvl3pPr>
            <a:lvl4pPr marL="1371600" indent="0">
              <a:buNone/>
              <a:defRPr sz="2000" b="0"/>
            </a:lvl4pPr>
            <a:lvl5pPr marL="1828800" indent="0">
              <a:buNone/>
              <a:defRPr sz="20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343150" y="5781675"/>
            <a:ext cx="7505700" cy="495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68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3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3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7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7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76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C7CE8-CF32-49C3-BEB6-C79654187C9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F5ACD-4545-4855-BD50-6E9FA713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1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167556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8479" cy="3922032"/>
          </a:xfrm>
        </p:spPr>
        <p:txBody>
          <a:bodyPr/>
          <a:lstStyle/>
          <a:p>
            <a:r>
              <a:rPr lang="en-US" b="1" dirty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80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</TotalTime>
  <Words>6</Words>
  <Application>Microsoft Macintosh PowerPoint</Application>
  <PresentationFormat>Widescreen</PresentationFormat>
  <Paragraphs>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Office Theme</vt:lpstr>
      <vt:lpstr>1_Office Theme</vt:lpstr>
      <vt:lpstr>Title</vt:lpstr>
      <vt:lpstr>Heading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Saeed Baligh, Mohamed G</dc:creator>
  <cp:lastModifiedBy>Benninger, Karina M</cp:lastModifiedBy>
  <cp:revision>173</cp:revision>
  <cp:lastPrinted>2019-08-12T23:47:40Z</cp:lastPrinted>
  <dcterms:created xsi:type="dcterms:W3CDTF">2015-08-17T16:59:58Z</dcterms:created>
  <dcterms:modified xsi:type="dcterms:W3CDTF">2019-09-26T13:05:24Z</dcterms:modified>
</cp:coreProperties>
</file>